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nter" charset="1" panose="020B0502030000000004"/>
      <p:regular r:id="rId18"/>
    </p:embeddedFont>
    <p:embeddedFont>
      <p:font typeface="Inter Medium" charset="1" panose="02000503000000020004"/>
      <p:regular r:id="rId19"/>
    </p:embeddedFont>
    <p:embeddedFont>
      <p:font typeface="Anton" charset="1" panose="00000500000000000000"/>
      <p:regular r:id="rId20"/>
    </p:embeddedFont>
    <p:embeddedFont>
      <p:font typeface="Inter Semi-Bold" charset="1" panose="02000503000000020004"/>
      <p:regular r:id="rId21"/>
    </p:embeddedFont>
    <p:embeddedFont>
      <p:font typeface="Inter Bold" charset="1" panose="020B080203000000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926" y="6525979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4932" y="-4468579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00194" y="686348"/>
            <a:ext cx="3687612" cy="684704"/>
            <a:chOff x="0" y="0"/>
            <a:chExt cx="4916816" cy="91293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916816" cy="912939"/>
              <a:chOff x="0" y="0"/>
              <a:chExt cx="971223" cy="18033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71223" cy="180334"/>
              </a:xfrm>
              <a:custGeom>
                <a:avLst/>
                <a:gdLst/>
                <a:ahLst/>
                <a:cxnLst/>
                <a:rect r="r" b="b" t="t" l="l"/>
                <a:pathLst>
                  <a:path h="180334" w="971223">
                    <a:moveTo>
                      <a:pt x="90167" y="0"/>
                    </a:moveTo>
                    <a:lnTo>
                      <a:pt x="881056" y="0"/>
                    </a:lnTo>
                    <a:cubicBezTo>
                      <a:pt x="930854" y="0"/>
                      <a:pt x="971223" y="40369"/>
                      <a:pt x="971223" y="90167"/>
                    </a:cubicBezTo>
                    <a:lnTo>
                      <a:pt x="971223" y="90167"/>
                    </a:lnTo>
                    <a:cubicBezTo>
                      <a:pt x="971223" y="114081"/>
                      <a:pt x="961723" y="137015"/>
                      <a:pt x="944814" y="153924"/>
                    </a:cubicBezTo>
                    <a:cubicBezTo>
                      <a:pt x="927904" y="170834"/>
                      <a:pt x="904970" y="180334"/>
                      <a:pt x="881056" y="180334"/>
                    </a:cubicBezTo>
                    <a:lnTo>
                      <a:pt x="90167" y="180334"/>
                    </a:lnTo>
                    <a:cubicBezTo>
                      <a:pt x="66253" y="180334"/>
                      <a:pt x="43319" y="170834"/>
                      <a:pt x="26409" y="153924"/>
                    </a:cubicBezTo>
                    <a:cubicBezTo>
                      <a:pt x="9500" y="137015"/>
                      <a:pt x="0" y="114081"/>
                      <a:pt x="0" y="90167"/>
                    </a:cubicBezTo>
                    <a:lnTo>
                      <a:pt x="0" y="90167"/>
                    </a:lnTo>
                    <a:cubicBezTo>
                      <a:pt x="0" y="66253"/>
                      <a:pt x="9500" y="43319"/>
                      <a:pt x="26409" y="26409"/>
                    </a:cubicBezTo>
                    <a:cubicBezTo>
                      <a:pt x="43319" y="9500"/>
                      <a:pt x="66253" y="0"/>
                      <a:pt x="90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71223" cy="218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19775" y="195273"/>
              <a:ext cx="427726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PRESENTATION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22554" y="8915948"/>
            <a:ext cx="5042892" cy="692324"/>
            <a:chOff x="0" y="0"/>
            <a:chExt cx="6723856" cy="92309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723856" cy="923099"/>
              <a:chOff x="0" y="0"/>
              <a:chExt cx="1328169" cy="18234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28169" cy="182341"/>
              </a:xfrm>
              <a:custGeom>
                <a:avLst/>
                <a:gdLst/>
                <a:ahLst/>
                <a:cxnLst/>
                <a:rect r="r" b="b" t="t" l="l"/>
                <a:pathLst>
                  <a:path h="182341" w="1328169">
                    <a:moveTo>
                      <a:pt x="78296" y="0"/>
                    </a:moveTo>
                    <a:lnTo>
                      <a:pt x="1249873" y="0"/>
                    </a:lnTo>
                    <a:cubicBezTo>
                      <a:pt x="1293115" y="0"/>
                      <a:pt x="1328169" y="35054"/>
                      <a:pt x="1328169" y="78296"/>
                    </a:cubicBezTo>
                    <a:lnTo>
                      <a:pt x="1328169" y="104045"/>
                    </a:lnTo>
                    <a:cubicBezTo>
                      <a:pt x="1328169" y="147286"/>
                      <a:pt x="1293115" y="182341"/>
                      <a:pt x="1249873" y="182341"/>
                    </a:cubicBezTo>
                    <a:lnTo>
                      <a:pt x="78296" y="182341"/>
                    </a:lnTo>
                    <a:cubicBezTo>
                      <a:pt x="35054" y="182341"/>
                      <a:pt x="0" y="147286"/>
                      <a:pt x="0" y="104045"/>
                    </a:cubicBezTo>
                    <a:lnTo>
                      <a:pt x="0" y="78296"/>
                    </a:lnTo>
                    <a:cubicBezTo>
                      <a:pt x="0" y="35054"/>
                      <a:pt x="35054" y="0"/>
                      <a:pt x="782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28169" cy="22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73920" y="195273"/>
              <a:ext cx="6376015" cy="494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BY ZUHRA SHAVKATOVA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93099" y="2750346"/>
            <a:ext cx="13501803" cy="280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8"/>
              </a:lnSpc>
              <a:spcBef>
                <a:spcPct val="0"/>
              </a:spcBef>
            </a:pPr>
            <a:r>
              <a:rPr lang="en-US" sz="164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CYBER SECURITY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8238" y="7154541"/>
            <a:ext cx="7631523" cy="70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8"/>
              </a:lnSpc>
              <a:spcBef>
                <a:spcPct val="0"/>
              </a:spcBef>
            </a:pPr>
            <a:r>
              <a:rPr lang="en-US" sz="40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TASK  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98993" y="1272549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388021" y="8413465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538" y="-3754213"/>
            <a:ext cx="16191831" cy="4610419"/>
            <a:chOff x="0" y="0"/>
            <a:chExt cx="4264515" cy="12142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4515" cy="1214267"/>
            </a:xfrm>
            <a:custGeom>
              <a:avLst/>
              <a:gdLst/>
              <a:ahLst/>
              <a:cxnLst/>
              <a:rect r="r" b="b" t="t" l="l"/>
              <a:pathLst>
                <a:path h="1214267" w="4264515">
                  <a:moveTo>
                    <a:pt x="24385" y="0"/>
                  </a:moveTo>
                  <a:lnTo>
                    <a:pt x="4240130" y="0"/>
                  </a:lnTo>
                  <a:cubicBezTo>
                    <a:pt x="4246598" y="0"/>
                    <a:pt x="4252800" y="2569"/>
                    <a:pt x="4257373" y="7142"/>
                  </a:cubicBezTo>
                  <a:cubicBezTo>
                    <a:pt x="4261946" y="11715"/>
                    <a:pt x="4264515" y="17918"/>
                    <a:pt x="4264515" y="24385"/>
                  </a:cubicBezTo>
                  <a:lnTo>
                    <a:pt x="4264515" y="1189882"/>
                  </a:lnTo>
                  <a:cubicBezTo>
                    <a:pt x="4264515" y="1203349"/>
                    <a:pt x="4253598" y="1214267"/>
                    <a:pt x="4240130" y="1214267"/>
                  </a:cubicBezTo>
                  <a:lnTo>
                    <a:pt x="24385" y="1214267"/>
                  </a:lnTo>
                  <a:cubicBezTo>
                    <a:pt x="10918" y="1214267"/>
                    <a:pt x="0" y="1203349"/>
                    <a:pt x="0" y="1189882"/>
                  </a:cubicBezTo>
                  <a:lnTo>
                    <a:pt x="0" y="24385"/>
                  </a:lnTo>
                  <a:cubicBezTo>
                    <a:pt x="0" y="10918"/>
                    <a:pt x="10918" y="0"/>
                    <a:pt x="24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64515" cy="1252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04566" y="8573596"/>
            <a:ext cx="1878869" cy="684704"/>
            <a:chOff x="0" y="0"/>
            <a:chExt cx="2505159" cy="91293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505159" cy="912939"/>
              <a:chOff x="0" y="0"/>
              <a:chExt cx="494846" cy="1803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4846" cy="180334"/>
              </a:xfrm>
              <a:custGeom>
                <a:avLst/>
                <a:gdLst/>
                <a:ahLst/>
                <a:cxnLst/>
                <a:rect r="r" b="b" t="t" l="l"/>
                <a:pathLst>
                  <a:path h="180334" w="494846">
                    <a:moveTo>
                      <a:pt x="90167" y="0"/>
                    </a:moveTo>
                    <a:lnTo>
                      <a:pt x="404679" y="0"/>
                    </a:lnTo>
                    <a:cubicBezTo>
                      <a:pt x="428593" y="0"/>
                      <a:pt x="451527" y="9500"/>
                      <a:pt x="468437" y="26409"/>
                    </a:cubicBezTo>
                    <a:cubicBezTo>
                      <a:pt x="485346" y="43319"/>
                      <a:pt x="494846" y="66253"/>
                      <a:pt x="494846" y="90167"/>
                    </a:cubicBezTo>
                    <a:lnTo>
                      <a:pt x="494846" y="90167"/>
                    </a:lnTo>
                    <a:cubicBezTo>
                      <a:pt x="494846" y="114081"/>
                      <a:pt x="485346" y="137015"/>
                      <a:pt x="468437" y="153924"/>
                    </a:cubicBezTo>
                    <a:cubicBezTo>
                      <a:pt x="451527" y="170834"/>
                      <a:pt x="428593" y="180334"/>
                      <a:pt x="404679" y="180334"/>
                    </a:cubicBezTo>
                    <a:lnTo>
                      <a:pt x="90167" y="180334"/>
                    </a:lnTo>
                    <a:cubicBezTo>
                      <a:pt x="66253" y="180334"/>
                      <a:pt x="43319" y="170834"/>
                      <a:pt x="26409" y="153924"/>
                    </a:cubicBezTo>
                    <a:cubicBezTo>
                      <a:pt x="9500" y="137015"/>
                      <a:pt x="0" y="114081"/>
                      <a:pt x="0" y="90167"/>
                    </a:cubicBezTo>
                    <a:lnTo>
                      <a:pt x="0" y="90167"/>
                    </a:lnTo>
                    <a:cubicBezTo>
                      <a:pt x="0" y="66253"/>
                      <a:pt x="9500" y="43319"/>
                      <a:pt x="26409" y="26409"/>
                    </a:cubicBezTo>
                    <a:cubicBezTo>
                      <a:pt x="43319" y="9500"/>
                      <a:pt x="66253" y="0"/>
                      <a:pt x="901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94846" cy="218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4799" y="195273"/>
              <a:ext cx="237556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PAGE 09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-2262704" y="6735995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200316" y="-4521025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40363" y="7407941"/>
            <a:ext cx="10336688" cy="3700718"/>
          </a:xfrm>
          <a:custGeom>
            <a:avLst/>
            <a:gdLst/>
            <a:ahLst/>
            <a:cxnLst/>
            <a:rect r="r" b="b" t="t" l="l"/>
            <a:pathLst>
              <a:path h="3700718" w="10336688">
                <a:moveTo>
                  <a:pt x="0" y="0"/>
                </a:moveTo>
                <a:lnTo>
                  <a:pt x="10336687" y="0"/>
                </a:lnTo>
                <a:lnTo>
                  <a:pt x="10336687" y="3700718"/>
                </a:lnTo>
                <a:lnTo>
                  <a:pt x="0" y="370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3" t="0" r="-60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99807" y="856205"/>
            <a:ext cx="5716580" cy="5593315"/>
          </a:xfrm>
          <a:custGeom>
            <a:avLst/>
            <a:gdLst/>
            <a:ahLst/>
            <a:cxnLst/>
            <a:rect r="r" b="b" t="t" l="l"/>
            <a:pathLst>
              <a:path h="5593315" w="5716580">
                <a:moveTo>
                  <a:pt x="0" y="0"/>
                </a:moveTo>
                <a:lnTo>
                  <a:pt x="5716579" y="0"/>
                </a:lnTo>
                <a:lnTo>
                  <a:pt x="5716579" y="5593316"/>
                </a:lnTo>
                <a:lnTo>
                  <a:pt x="0" y="5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002" b="-1534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1468" y="4366099"/>
            <a:ext cx="6046532" cy="6083684"/>
          </a:xfrm>
          <a:custGeom>
            <a:avLst/>
            <a:gdLst/>
            <a:ahLst/>
            <a:cxnLst/>
            <a:rect r="r" b="b" t="t" l="l"/>
            <a:pathLst>
              <a:path h="6083684" w="6046532">
                <a:moveTo>
                  <a:pt x="0" y="0"/>
                </a:moveTo>
                <a:lnTo>
                  <a:pt x="6046532" y="0"/>
                </a:lnTo>
                <a:lnTo>
                  <a:pt x="6046532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63873" y="239448"/>
            <a:ext cx="12271867" cy="61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</a:pPr>
            <a:r>
              <a:rPr lang="en-US" b="true" sz="4313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SADP (SEARCH ACTIVE DEVICE PROTOCOL)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035" y="1043130"/>
            <a:ext cx="8359771" cy="71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                </a:t>
            </a:r>
            <a:r>
              <a:rPr lang="en-US" b="true" sz="22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HIKVISION SADP TOOL, USED TO FIND AND MANAGE HIKVISION NETWORK DEVICES.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      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TRIED TO ACCESS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MY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HIKVISION DEVICE: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ENTERED THE HIKVISION LOGIN PAGE AND TESTED COMMON PASSWORDS, BUT NONE WORKED.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CLICKED ON "FORGOT PASSWORD" TO RESET IT.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INSTALLED THE SADP TOOL TO RECOVER THE PASSWORD.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OPENED SADP, SELECTED MY DEVICE, AND EXPORTED THE RESET FILE.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UPLOADED THE FILE TO HIKVISION’S SUPPORT FOR VERIFICATION.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RECEIVED THE GUID FILE AND UPLOADED IT TO THE RESET PAGE.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TRIED TO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SET A NEW PASSWORD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 I 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UL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DN’T</a:t>
            </a: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LOG IN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6003" y="1588543"/>
            <a:ext cx="14335994" cy="7669757"/>
          </a:xfrm>
          <a:custGeom>
            <a:avLst/>
            <a:gdLst/>
            <a:ahLst/>
            <a:cxnLst/>
            <a:rect r="r" b="b" t="t" l="l"/>
            <a:pathLst>
              <a:path h="7669757" w="14335994">
                <a:moveTo>
                  <a:pt x="0" y="0"/>
                </a:moveTo>
                <a:lnTo>
                  <a:pt x="14335994" y="0"/>
                </a:lnTo>
                <a:lnTo>
                  <a:pt x="14335994" y="7669757"/>
                </a:lnTo>
                <a:lnTo>
                  <a:pt x="0" y="7669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22298" y="3555031"/>
            <a:ext cx="9914953" cy="2440487"/>
            <a:chOff x="0" y="0"/>
            <a:chExt cx="2611346" cy="6427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1346" cy="642762"/>
            </a:xfrm>
            <a:custGeom>
              <a:avLst/>
              <a:gdLst/>
              <a:ahLst/>
              <a:cxnLst/>
              <a:rect r="r" b="b" t="t" l="l"/>
              <a:pathLst>
                <a:path h="642762" w="2611346">
                  <a:moveTo>
                    <a:pt x="39822" y="0"/>
                  </a:moveTo>
                  <a:lnTo>
                    <a:pt x="2571523" y="0"/>
                  </a:lnTo>
                  <a:cubicBezTo>
                    <a:pt x="2582085" y="0"/>
                    <a:pt x="2592214" y="4196"/>
                    <a:pt x="2599682" y="11664"/>
                  </a:cubicBezTo>
                  <a:cubicBezTo>
                    <a:pt x="2607150" y="19132"/>
                    <a:pt x="2611346" y="29261"/>
                    <a:pt x="2611346" y="39822"/>
                  </a:cubicBezTo>
                  <a:lnTo>
                    <a:pt x="2611346" y="602940"/>
                  </a:lnTo>
                  <a:cubicBezTo>
                    <a:pt x="2611346" y="613501"/>
                    <a:pt x="2607150" y="623630"/>
                    <a:pt x="2599682" y="631098"/>
                  </a:cubicBezTo>
                  <a:cubicBezTo>
                    <a:pt x="2592214" y="638567"/>
                    <a:pt x="2582085" y="642762"/>
                    <a:pt x="2571523" y="642762"/>
                  </a:cubicBezTo>
                  <a:lnTo>
                    <a:pt x="39822" y="642762"/>
                  </a:lnTo>
                  <a:cubicBezTo>
                    <a:pt x="29261" y="642762"/>
                    <a:pt x="19132" y="638567"/>
                    <a:pt x="11664" y="631098"/>
                  </a:cubicBezTo>
                  <a:cubicBezTo>
                    <a:pt x="4196" y="623630"/>
                    <a:pt x="0" y="613501"/>
                    <a:pt x="0" y="602940"/>
                  </a:cubicBezTo>
                  <a:lnTo>
                    <a:pt x="0" y="39822"/>
                  </a:lnTo>
                  <a:cubicBezTo>
                    <a:pt x="0" y="29261"/>
                    <a:pt x="4196" y="19132"/>
                    <a:pt x="11664" y="11664"/>
                  </a:cubicBezTo>
                  <a:cubicBezTo>
                    <a:pt x="19132" y="4196"/>
                    <a:pt x="29261" y="0"/>
                    <a:pt x="398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11346" cy="680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63700" y="4223388"/>
            <a:ext cx="7560599" cy="117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8272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THANK YOU !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8189568" y="-3454325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988322" y="205740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28835" y="514350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7065" y="497159"/>
            <a:ext cx="9512235" cy="9193163"/>
            <a:chOff x="0" y="0"/>
            <a:chExt cx="2352121" cy="22732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2121" cy="2273223"/>
            </a:xfrm>
            <a:custGeom>
              <a:avLst/>
              <a:gdLst/>
              <a:ahLst/>
              <a:cxnLst/>
              <a:rect r="r" b="b" t="t" l="l"/>
              <a:pathLst>
                <a:path h="2273223" w="2352121">
                  <a:moveTo>
                    <a:pt x="41508" y="0"/>
                  </a:moveTo>
                  <a:lnTo>
                    <a:pt x="2310613" y="0"/>
                  </a:lnTo>
                  <a:cubicBezTo>
                    <a:pt x="2333537" y="0"/>
                    <a:pt x="2352121" y="18584"/>
                    <a:pt x="2352121" y="41508"/>
                  </a:cubicBezTo>
                  <a:lnTo>
                    <a:pt x="2352121" y="2231715"/>
                  </a:lnTo>
                  <a:cubicBezTo>
                    <a:pt x="2352121" y="2254639"/>
                    <a:pt x="2333537" y="2273223"/>
                    <a:pt x="2310613" y="2273223"/>
                  </a:cubicBezTo>
                  <a:lnTo>
                    <a:pt x="41508" y="2273223"/>
                  </a:lnTo>
                  <a:cubicBezTo>
                    <a:pt x="18584" y="2273223"/>
                    <a:pt x="0" y="2254639"/>
                    <a:pt x="0" y="2231715"/>
                  </a:cubicBezTo>
                  <a:lnTo>
                    <a:pt x="0" y="41508"/>
                  </a:lnTo>
                  <a:cubicBezTo>
                    <a:pt x="0" y="18584"/>
                    <a:pt x="18584" y="0"/>
                    <a:pt x="415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2121" cy="2311323"/>
            </a:xfrm>
            <a:prstGeom prst="rect">
              <a:avLst/>
            </a:prstGeom>
          </p:spPr>
          <p:txBody>
            <a:bodyPr anchor="ctr" rtlCol="false" tIns="54108" lIns="54108" bIns="54108" rIns="54108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2715" y="150996"/>
            <a:ext cx="3687612" cy="692324"/>
            <a:chOff x="0" y="0"/>
            <a:chExt cx="4916816" cy="92309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916816" cy="923099"/>
              <a:chOff x="0" y="0"/>
              <a:chExt cx="971223" cy="18234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71223" cy="182341"/>
              </a:xfrm>
              <a:custGeom>
                <a:avLst/>
                <a:gdLst/>
                <a:ahLst/>
                <a:cxnLst/>
                <a:rect r="r" b="b" t="t" l="l"/>
                <a:pathLst>
                  <a:path h="182341" w="971223">
                    <a:moveTo>
                      <a:pt x="91170" y="0"/>
                    </a:moveTo>
                    <a:lnTo>
                      <a:pt x="880052" y="0"/>
                    </a:lnTo>
                    <a:cubicBezTo>
                      <a:pt x="930404" y="0"/>
                      <a:pt x="971223" y="40818"/>
                      <a:pt x="971223" y="91170"/>
                    </a:cubicBezTo>
                    <a:lnTo>
                      <a:pt x="971223" y="91170"/>
                    </a:lnTo>
                    <a:cubicBezTo>
                      <a:pt x="971223" y="141522"/>
                      <a:pt x="930404" y="182341"/>
                      <a:pt x="880052" y="182341"/>
                    </a:cubicBezTo>
                    <a:lnTo>
                      <a:pt x="91170" y="182341"/>
                    </a:lnTo>
                    <a:cubicBezTo>
                      <a:pt x="40818" y="182341"/>
                      <a:pt x="0" y="141522"/>
                      <a:pt x="0" y="91170"/>
                    </a:cubicBezTo>
                    <a:lnTo>
                      <a:pt x="0" y="91170"/>
                    </a:lnTo>
                    <a:cubicBezTo>
                      <a:pt x="0" y="40818"/>
                      <a:pt x="40818" y="0"/>
                      <a:pt x="911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971223" cy="22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19775" y="195273"/>
              <a:ext cx="4277266" cy="494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SCAN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6411853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48678" y="5361"/>
            <a:ext cx="10539322" cy="5263492"/>
          </a:xfrm>
          <a:custGeom>
            <a:avLst/>
            <a:gdLst/>
            <a:ahLst/>
            <a:cxnLst/>
            <a:rect r="r" b="b" t="t" l="l"/>
            <a:pathLst>
              <a:path h="5263492" w="10539322">
                <a:moveTo>
                  <a:pt x="0" y="0"/>
                </a:moveTo>
                <a:lnTo>
                  <a:pt x="10539322" y="0"/>
                </a:lnTo>
                <a:lnTo>
                  <a:pt x="10539322" y="5263492"/>
                </a:lnTo>
                <a:lnTo>
                  <a:pt x="0" y="526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" t="0" r="-997" b="-1144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4959" y="5268853"/>
            <a:ext cx="8381595" cy="4176250"/>
          </a:xfrm>
          <a:custGeom>
            <a:avLst/>
            <a:gdLst/>
            <a:ahLst/>
            <a:cxnLst/>
            <a:rect r="r" b="b" t="t" l="l"/>
            <a:pathLst>
              <a:path h="4176250" w="8381595">
                <a:moveTo>
                  <a:pt x="0" y="0"/>
                </a:moveTo>
                <a:lnTo>
                  <a:pt x="8381595" y="0"/>
                </a:lnTo>
                <a:lnTo>
                  <a:pt x="8381595" y="4176250"/>
                </a:lnTo>
                <a:lnTo>
                  <a:pt x="0" y="41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81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6636" y="5268853"/>
            <a:ext cx="9688291" cy="4763136"/>
          </a:xfrm>
          <a:custGeom>
            <a:avLst/>
            <a:gdLst/>
            <a:ahLst/>
            <a:cxnLst/>
            <a:rect r="r" b="b" t="t" l="l"/>
            <a:pathLst>
              <a:path h="4763136" w="9688291">
                <a:moveTo>
                  <a:pt x="0" y="0"/>
                </a:moveTo>
                <a:lnTo>
                  <a:pt x="9688291" y="0"/>
                </a:lnTo>
                <a:lnTo>
                  <a:pt x="9688291" y="4763137"/>
                </a:lnTo>
                <a:lnTo>
                  <a:pt x="0" y="476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0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72563" y="1211602"/>
            <a:ext cx="7487855" cy="58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52"/>
              </a:lnSpc>
            </a:pPr>
            <a:r>
              <a:rPr lang="en-US" b="true" sz="4047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NMAP -SN 192.168.0.0/20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5870" y="1919563"/>
            <a:ext cx="6992005" cy="334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nmap — a tool used to scan devices on a network.</a:t>
            </a:r>
          </a:p>
          <a:p>
            <a:pPr algn="just">
              <a:lnSpc>
                <a:spcPts val="4445"/>
              </a:lnSpc>
              <a:spcBef>
                <a:spcPct val="0"/>
              </a:spcBef>
            </a:pPr>
            <a:r>
              <a:rPr lang="en-US" sz="3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-sn — this option only detects active devices on the network without scanning ports.</a:t>
            </a:r>
          </a:p>
          <a:p>
            <a:pPr algn="just">
              <a:lnSpc>
                <a:spcPts val="4445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4087476" y="-7046573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24699" y="6523677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17304" y="277748"/>
            <a:ext cx="9359060" cy="4137542"/>
            <a:chOff x="0" y="0"/>
            <a:chExt cx="2464938" cy="10897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4938" cy="1089723"/>
            </a:xfrm>
            <a:custGeom>
              <a:avLst/>
              <a:gdLst/>
              <a:ahLst/>
              <a:cxnLst/>
              <a:rect r="r" b="b" t="t" l="l"/>
              <a:pathLst>
                <a:path h="1089723" w="2464938">
                  <a:moveTo>
                    <a:pt x="42188" y="0"/>
                  </a:moveTo>
                  <a:lnTo>
                    <a:pt x="2422750" y="0"/>
                  </a:lnTo>
                  <a:cubicBezTo>
                    <a:pt x="2446049" y="0"/>
                    <a:pt x="2464938" y="18888"/>
                    <a:pt x="2464938" y="42188"/>
                  </a:cubicBezTo>
                  <a:lnTo>
                    <a:pt x="2464938" y="1047535"/>
                  </a:lnTo>
                  <a:cubicBezTo>
                    <a:pt x="2464938" y="1058724"/>
                    <a:pt x="2460493" y="1069455"/>
                    <a:pt x="2452581" y="1077366"/>
                  </a:cubicBezTo>
                  <a:cubicBezTo>
                    <a:pt x="2444669" y="1085278"/>
                    <a:pt x="2433939" y="1089723"/>
                    <a:pt x="2422750" y="1089723"/>
                  </a:cubicBezTo>
                  <a:lnTo>
                    <a:pt x="42188" y="1089723"/>
                  </a:lnTo>
                  <a:cubicBezTo>
                    <a:pt x="18888" y="1089723"/>
                    <a:pt x="0" y="1070835"/>
                    <a:pt x="0" y="1047535"/>
                  </a:cubicBezTo>
                  <a:lnTo>
                    <a:pt x="0" y="42188"/>
                  </a:lnTo>
                  <a:cubicBezTo>
                    <a:pt x="0" y="18888"/>
                    <a:pt x="18888" y="0"/>
                    <a:pt x="421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64938" cy="1127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8652" y="7386430"/>
            <a:ext cx="5988067" cy="2064881"/>
            <a:chOff x="0" y="0"/>
            <a:chExt cx="1577104" cy="5438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7104" cy="543837"/>
            </a:xfrm>
            <a:custGeom>
              <a:avLst/>
              <a:gdLst/>
              <a:ahLst/>
              <a:cxnLst/>
              <a:rect r="r" b="b" t="t" l="l"/>
              <a:pathLst>
                <a:path h="543837" w="1577104">
                  <a:moveTo>
                    <a:pt x="65937" y="0"/>
                  </a:moveTo>
                  <a:lnTo>
                    <a:pt x="1511167" y="0"/>
                  </a:lnTo>
                  <a:cubicBezTo>
                    <a:pt x="1547583" y="0"/>
                    <a:pt x="1577104" y="29521"/>
                    <a:pt x="1577104" y="65937"/>
                  </a:cubicBezTo>
                  <a:lnTo>
                    <a:pt x="1577104" y="477900"/>
                  </a:lnTo>
                  <a:cubicBezTo>
                    <a:pt x="1577104" y="514316"/>
                    <a:pt x="1547583" y="543837"/>
                    <a:pt x="1511167" y="543837"/>
                  </a:cubicBezTo>
                  <a:lnTo>
                    <a:pt x="65937" y="543837"/>
                  </a:lnTo>
                  <a:cubicBezTo>
                    <a:pt x="29521" y="543837"/>
                    <a:pt x="0" y="514316"/>
                    <a:pt x="0" y="477900"/>
                  </a:cubicBezTo>
                  <a:lnTo>
                    <a:pt x="0" y="65937"/>
                  </a:lnTo>
                  <a:cubicBezTo>
                    <a:pt x="0" y="29521"/>
                    <a:pt x="29521" y="0"/>
                    <a:pt x="659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77104" cy="58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2128014" y="514350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-37976"/>
            <a:ext cx="9817304" cy="4453266"/>
          </a:xfrm>
          <a:custGeom>
            <a:avLst/>
            <a:gdLst/>
            <a:ahLst/>
            <a:cxnLst/>
            <a:rect r="r" b="b" t="t" l="l"/>
            <a:pathLst>
              <a:path h="4453266" w="9817304">
                <a:moveTo>
                  <a:pt x="0" y="0"/>
                </a:moveTo>
                <a:lnTo>
                  <a:pt x="9817304" y="0"/>
                </a:lnTo>
                <a:lnTo>
                  <a:pt x="9817304" y="4453266"/>
                </a:lnTo>
                <a:lnTo>
                  <a:pt x="0" y="445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" t="-15901" r="-325" b="-851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4571400"/>
            <a:ext cx="12001259" cy="5715600"/>
          </a:xfrm>
          <a:custGeom>
            <a:avLst/>
            <a:gdLst/>
            <a:ahLst/>
            <a:cxnLst/>
            <a:rect r="r" b="b" t="t" l="l"/>
            <a:pathLst>
              <a:path h="5715600" w="12001259">
                <a:moveTo>
                  <a:pt x="0" y="0"/>
                </a:moveTo>
                <a:lnTo>
                  <a:pt x="12001259" y="0"/>
                </a:lnTo>
                <a:lnTo>
                  <a:pt x="12001259" y="5715600"/>
                </a:lnTo>
                <a:lnTo>
                  <a:pt x="0" y="571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3561" y="5143500"/>
            <a:ext cx="8294439" cy="4208402"/>
          </a:xfrm>
          <a:custGeom>
            <a:avLst/>
            <a:gdLst/>
            <a:ahLst/>
            <a:cxnLst/>
            <a:rect r="r" b="b" t="t" l="l"/>
            <a:pathLst>
              <a:path h="4208402" w="8294439">
                <a:moveTo>
                  <a:pt x="0" y="0"/>
                </a:moveTo>
                <a:lnTo>
                  <a:pt x="8294439" y="0"/>
                </a:lnTo>
                <a:lnTo>
                  <a:pt x="8294439" y="4208402"/>
                </a:lnTo>
                <a:lnTo>
                  <a:pt x="0" y="4208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48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93561" y="625921"/>
            <a:ext cx="8205173" cy="129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b="true" sz="4613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NMAP -O --OPEN 192.168.0.0/24 -ON IP.TXT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93561" y="2072051"/>
            <a:ext cx="7860759" cy="201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1"/>
              </a:lnSpc>
            </a:pPr>
            <a:r>
              <a:rPr lang="en-US" sz="28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US" sz="2857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 → Detects the Operating System (OS) of hosts.</a:t>
            </a:r>
          </a:p>
          <a:p>
            <a:pPr algn="l">
              <a:lnSpc>
                <a:spcPts val="4001"/>
              </a:lnSpc>
            </a:pPr>
            <a:r>
              <a:rPr lang="en-US" sz="2857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--open → Shows only open ports.</a:t>
            </a:r>
          </a:p>
          <a:p>
            <a:pPr algn="l">
              <a:lnSpc>
                <a:spcPts val="4001"/>
              </a:lnSpc>
              <a:spcBef>
                <a:spcPct val="0"/>
              </a:spcBef>
            </a:pPr>
            <a:r>
              <a:rPr lang="en-US" b="true" sz="285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-oN ip.txt → Saves results in ip.txt.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210" y="470504"/>
            <a:ext cx="7092195" cy="2861174"/>
            <a:chOff x="0" y="0"/>
            <a:chExt cx="1867903" cy="753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903" cy="753560"/>
            </a:xfrm>
            <a:custGeom>
              <a:avLst/>
              <a:gdLst/>
              <a:ahLst/>
              <a:cxnLst/>
              <a:rect r="r" b="b" t="t" l="l"/>
              <a:pathLst>
                <a:path h="753560" w="1867903">
                  <a:moveTo>
                    <a:pt x="55672" y="0"/>
                  </a:moveTo>
                  <a:lnTo>
                    <a:pt x="1812231" y="0"/>
                  </a:lnTo>
                  <a:cubicBezTo>
                    <a:pt x="1842978" y="0"/>
                    <a:pt x="1867903" y="24925"/>
                    <a:pt x="1867903" y="55672"/>
                  </a:cubicBezTo>
                  <a:lnTo>
                    <a:pt x="1867903" y="697888"/>
                  </a:lnTo>
                  <a:cubicBezTo>
                    <a:pt x="1867903" y="712653"/>
                    <a:pt x="1862038" y="726814"/>
                    <a:pt x="1851597" y="737254"/>
                  </a:cubicBezTo>
                  <a:cubicBezTo>
                    <a:pt x="1841156" y="747695"/>
                    <a:pt x="1826996" y="753560"/>
                    <a:pt x="1812231" y="753560"/>
                  </a:cubicBezTo>
                  <a:lnTo>
                    <a:pt x="55672" y="753560"/>
                  </a:lnTo>
                  <a:cubicBezTo>
                    <a:pt x="24925" y="753560"/>
                    <a:pt x="0" y="728635"/>
                    <a:pt x="0" y="697888"/>
                  </a:cubicBezTo>
                  <a:lnTo>
                    <a:pt x="0" y="55672"/>
                  </a:lnTo>
                  <a:cubicBezTo>
                    <a:pt x="0" y="40907"/>
                    <a:pt x="5865" y="26747"/>
                    <a:pt x="16306" y="16306"/>
                  </a:cubicBezTo>
                  <a:cubicBezTo>
                    <a:pt x="26747" y="5865"/>
                    <a:pt x="40907" y="0"/>
                    <a:pt x="55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67903" cy="79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028700" y="7522385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2370" y="1298395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5"/>
                </a:lnTo>
                <a:lnTo>
                  <a:pt x="0" y="600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0984" y="3970221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5"/>
                </a:lnTo>
                <a:lnTo>
                  <a:pt x="0" y="600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86848" y="3440061"/>
            <a:ext cx="4433087" cy="7016020"/>
            <a:chOff x="0" y="0"/>
            <a:chExt cx="1167562" cy="1847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7562" cy="1847841"/>
            </a:xfrm>
            <a:custGeom>
              <a:avLst/>
              <a:gdLst/>
              <a:ahLst/>
              <a:cxnLst/>
              <a:rect r="r" b="b" t="t" l="l"/>
              <a:pathLst>
                <a:path h="1847841" w="1167562">
                  <a:moveTo>
                    <a:pt x="89066" y="0"/>
                  </a:moveTo>
                  <a:lnTo>
                    <a:pt x="1078496" y="0"/>
                  </a:lnTo>
                  <a:cubicBezTo>
                    <a:pt x="1102118" y="0"/>
                    <a:pt x="1124772" y="9384"/>
                    <a:pt x="1141475" y="26087"/>
                  </a:cubicBezTo>
                  <a:cubicBezTo>
                    <a:pt x="1158178" y="42790"/>
                    <a:pt x="1167562" y="65444"/>
                    <a:pt x="1167562" y="89066"/>
                  </a:cubicBezTo>
                  <a:lnTo>
                    <a:pt x="1167562" y="1758774"/>
                  </a:lnTo>
                  <a:cubicBezTo>
                    <a:pt x="1167562" y="1782396"/>
                    <a:pt x="1158178" y="1805050"/>
                    <a:pt x="1141475" y="1821754"/>
                  </a:cubicBezTo>
                  <a:cubicBezTo>
                    <a:pt x="1124772" y="1838457"/>
                    <a:pt x="1102118" y="1847841"/>
                    <a:pt x="1078496" y="1847841"/>
                  </a:cubicBezTo>
                  <a:lnTo>
                    <a:pt x="89066" y="1847841"/>
                  </a:lnTo>
                  <a:cubicBezTo>
                    <a:pt x="65444" y="1847841"/>
                    <a:pt x="42790" y="1838457"/>
                    <a:pt x="26087" y="1821754"/>
                  </a:cubicBezTo>
                  <a:cubicBezTo>
                    <a:pt x="9384" y="1805050"/>
                    <a:pt x="0" y="1782396"/>
                    <a:pt x="0" y="1758774"/>
                  </a:cubicBezTo>
                  <a:lnTo>
                    <a:pt x="0" y="89066"/>
                  </a:lnTo>
                  <a:cubicBezTo>
                    <a:pt x="0" y="65444"/>
                    <a:pt x="9384" y="42790"/>
                    <a:pt x="26087" y="26087"/>
                  </a:cubicBezTo>
                  <a:cubicBezTo>
                    <a:pt x="42790" y="9384"/>
                    <a:pt x="65444" y="0"/>
                    <a:pt x="8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67562" cy="1885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5171903" y="-5776287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41210" y="3903546"/>
            <a:ext cx="4878863" cy="112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b="true" sz="32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NMAP -A -PN 192.168.5.133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456" y="5335098"/>
            <a:ext cx="2809423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-A → Aggressive scan (Detect OS, services, traceroute).  Full scan (OS, services, ports)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-Pn → Skips host discovery (Assumes all hosts are online).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750984" y="-368057"/>
            <a:ext cx="8955764" cy="4042635"/>
          </a:xfrm>
          <a:custGeom>
            <a:avLst/>
            <a:gdLst/>
            <a:ahLst/>
            <a:cxnLst/>
            <a:rect r="r" b="b" t="t" l="l"/>
            <a:pathLst>
              <a:path h="4042635" w="8955764">
                <a:moveTo>
                  <a:pt x="0" y="0"/>
                </a:moveTo>
                <a:lnTo>
                  <a:pt x="8955764" y="0"/>
                </a:lnTo>
                <a:lnTo>
                  <a:pt x="8955764" y="4042635"/>
                </a:lnTo>
                <a:lnTo>
                  <a:pt x="0" y="4042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32851" y="3636546"/>
            <a:ext cx="7396016" cy="6490004"/>
          </a:xfrm>
          <a:custGeom>
            <a:avLst/>
            <a:gdLst/>
            <a:ahLst/>
            <a:cxnLst/>
            <a:rect r="r" b="b" t="t" l="l"/>
            <a:pathLst>
              <a:path h="6490004" w="7396016">
                <a:moveTo>
                  <a:pt x="0" y="0"/>
                </a:moveTo>
                <a:lnTo>
                  <a:pt x="7396015" y="0"/>
                </a:lnTo>
                <a:lnTo>
                  <a:pt x="7396015" y="6490004"/>
                </a:lnTo>
                <a:lnTo>
                  <a:pt x="0" y="6490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94964" y="3674578"/>
            <a:ext cx="6561128" cy="6652601"/>
          </a:xfrm>
          <a:custGeom>
            <a:avLst/>
            <a:gdLst/>
            <a:ahLst/>
            <a:cxnLst/>
            <a:rect r="r" b="b" t="t" l="l"/>
            <a:pathLst>
              <a:path h="6652601" w="6561128">
                <a:moveTo>
                  <a:pt x="0" y="0"/>
                </a:moveTo>
                <a:lnTo>
                  <a:pt x="6561128" y="0"/>
                </a:lnTo>
                <a:lnTo>
                  <a:pt x="6561128" y="6652601"/>
                </a:lnTo>
                <a:lnTo>
                  <a:pt x="0" y="66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5464" y="2204180"/>
            <a:ext cx="581883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Performs traceroute → Shows the path (hops) packets take to reach the destination.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84090" y="774339"/>
            <a:ext cx="6376953" cy="112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b="true" sz="32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NMAP --TRACEROUTE 192.168.5.133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210" y="470504"/>
            <a:ext cx="7092195" cy="2861174"/>
            <a:chOff x="0" y="0"/>
            <a:chExt cx="1867903" cy="753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903" cy="753560"/>
            </a:xfrm>
            <a:custGeom>
              <a:avLst/>
              <a:gdLst/>
              <a:ahLst/>
              <a:cxnLst/>
              <a:rect r="r" b="b" t="t" l="l"/>
              <a:pathLst>
                <a:path h="753560" w="1867903">
                  <a:moveTo>
                    <a:pt x="55672" y="0"/>
                  </a:moveTo>
                  <a:lnTo>
                    <a:pt x="1812231" y="0"/>
                  </a:lnTo>
                  <a:cubicBezTo>
                    <a:pt x="1842978" y="0"/>
                    <a:pt x="1867903" y="24925"/>
                    <a:pt x="1867903" y="55672"/>
                  </a:cubicBezTo>
                  <a:lnTo>
                    <a:pt x="1867903" y="697888"/>
                  </a:lnTo>
                  <a:cubicBezTo>
                    <a:pt x="1867903" y="712653"/>
                    <a:pt x="1862038" y="726814"/>
                    <a:pt x="1851597" y="737254"/>
                  </a:cubicBezTo>
                  <a:cubicBezTo>
                    <a:pt x="1841156" y="747695"/>
                    <a:pt x="1826996" y="753560"/>
                    <a:pt x="1812231" y="753560"/>
                  </a:cubicBezTo>
                  <a:lnTo>
                    <a:pt x="55672" y="753560"/>
                  </a:lnTo>
                  <a:cubicBezTo>
                    <a:pt x="24925" y="753560"/>
                    <a:pt x="0" y="728635"/>
                    <a:pt x="0" y="697888"/>
                  </a:cubicBezTo>
                  <a:lnTo>
                    <a:pt x="0" y="55672"/>
                  </a:lnTo>
                  <a:cubicBezTo>
                    <a:pt x="0" y="40907"/>
                    <a:pt x="5865" y="26747"/>
                    <a:pt x="16306" y="16306"/>
                  </a:cubicBezTo>
                  <a:cubicBezTo>
                    <a:pt x="26747" y="5865"/>
                    <a:pt x="40907" y="0"/>
                    <a:pt x="55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67903" cy="79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13810" y="2466118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87014" y="170011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5"/>
                </a:lnTo>
                <a:lnTo>
                  <a:pt x="0" y="60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4303" y="5449797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917523" y="-105550"/>
            <a:ext cx="9811911" cy="10498100"/>
            <a:chOff x="0" y="0"/>
            <a:chExt cx="2584207" cy="2764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84207" cy="2764932"/>
            </a:xfrm>
            <a:custGeom>
              <a:avLst/>
              <a:gdLst/>
              <a:ahLst/>
              <a:cxnLst/>
              <a:rect r="r" b="b" t="t" l="l"/>
              <a:pathLst>
                <a:path h="2764932" w="2584207">
                  <a:moveTo>
                    <a:pt x="40241" y="0"/>
                  </a:moveTo>
                  <a:lnTo>
                    <a:pt x="2543966" y="0"/>
                  </a:lnTo>
                  <a:cubicBezTo>
                    <a:pt x="2566191" y="0"/>
                    <a:pt x="2584207" y="18016"/>
                    <a:pt x="2584207" y="40241"/>
                  </a:cubicBezTo>
                  <a:lnTo>
                    <a:pt x="2584207" y="2724691"/>
                  </a:lnTo>
                  <a:cubicBezTo>
                    <a:pt x="2584207" y="2746915"/>
                    <a:pt x="2566191" y="2764932"/>
                    <a:pt x="2543966" y="2764932"/>
                  </a:cubicBezTo>
                  <a:lnTo>
                    <a:pt x="40241" y="2764932"/>
                  </a:lnTo>
                  <a:cubicBezTo>
                    <a:pt x="18016" y="2764932"/>
                    <a:pt x="0" y="2746915"/>
                    <a:pt x="0" y="2724691"/>
                  </a:cubicBezTo>
                  <a:lnTo>
                    <a:pt x="0" y="40241"/>
                  </a:lnTo>
                  <a:cubicBezTo>
                    <a:pt x="0" y="18016"/>
                    <a:pt x="18016" y="0"/>
                    <a:pt x="40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84207" cy="280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4048821"/>
            <a:ext cx="7055333" cy="60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  <a:spcBef>
                <a:spcPct val="0"/>
              </a:spcBef>
            </a:pPr>
            <a:r>
              <a:rPr lang="en-US" b="true" sz="35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NMAP -P- -T4 192.168.0.0/20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431" y="4671666"/>
            <a:ext cx="5555871" cy="199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51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Same, but faster (-T4)</a:t>
            </a:r>
          </a:p>
          <a:p>
            <a:pPr algn="l">
              <a:lnSpc>
                <a:spcPts val="3992"/>
              </a:lnSpc>
            </a:pPr>
            <a:r>
              <a:rPr lang="en-US" sz="2851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-T4 increases speed (aggressive timing).</a:t>
            </a:r>
          </a:p>
          <a:p>
            <a:pPr algn="l">
              <a:lnSpc>
                <a:spcPts val="3992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855643" y="3331678"/>
            <a:ext cx="8121060" cy="2861174"/>
            <a:chOff x="0" y="0"/>
            <a:chExt cx="2138880" cy="753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8880" cy="753560"/>
            </a:xfrm>
            <a:custGeom>
              <a:avLst/>
              <a:gdLst/>
              <a:ahLst/>
              <a:cxnLst/>
              <a:rect r="r" b="b" t="t" l="l"/>
              <a:pathLst>
                <a:path h="753560" w="2138880">
                  <a:moveTo>
                    <a:pt x="48619" y="0"/>
                  </a:moveTo>
                  <a:lnTo>
                    <a:pt x="2090261" y="0"/>
                  </a:lnTo>
                  <a:cubicBezTo>
                    <a:pt x="2103156" y="0"/>
                    <a:pt x="2115522" y="5122"/>
                    <a:pt x="2124640" y="14240"/>
                  </a:cubicBezTo>
                  <a:cubicBezTo>
                    <a:pt x="2133758" y="23358"/>
                    <a:pt x="2138880" y="35724"/>
                    <a:pt x="2138880" y="48619"/>
                  </a:cubicBezTo>
                  <a:lnTo>
                    <a:pt x="2138880" y="704941"/>
                  </a:lnTo>
                  <a:cubicBezTo>
                    <a:pt x="2138880" y="717836"/>
                    <a:pt x="2133758" y="730202"/>
                    <a:pt x="2124640" y="739320"/>
                  </a:cubicBezTo>
                  <a:cubicBezTo>
                    <a:pt x="2115522" y="748438"/>
                    <a:pt x="2103156" y="753560"/>
                    <a:pt x="2090261" y="753560"/>
                  </a:cubicBezTo>
                  <a:lnTo>
                    <a:pt x="48619" y="753560"/>
                  </a:lnTo>
                  <a:cubicBezTo>
                    <a:pt x="35724" y="753560"/>
                    <a:pt x="23358" y="748438"/>
                    <a:pt x="14240" y="739320"/>
                  </a:cubicBezTo>
                  <a:cubicBezTo>
                    <a:pt x="5122" y="730202"/>
                    <a:pt x="0" y="717836"/>
                    <a:pt x="0" y="704941"/>
                  </a:cubicBezTo>
                  <a:lnTo>
                    <a:pt x="0" y="48619"/>
                  </a:lnTo>
                  <a:cubicBezTo>
                    <a:pt x="0" y="35724"/>
                    <a:pt x="5122" y="23358"/>
                    <a:pt x="14240" y="14240"/>
                  </a:cubicBezTo>
                  <a:cubicBezTo>
                    <a:pt x="23358" y="5122"/>
                    <a:pt x="35724" y="0"/>
                    <a:pt x="486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38880" cy="79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44000" y="68617"/>
            <a:ext cx="8397578" cy="5996974"/>
          </a:xfrm>
          <a:custGeom>
            <a:avLst/>
            <a:gdLst/>
            <a:ahLst/>
            <a:cxnLst/>
            <a:rect r="r" b="b" t="t" l="l"/>
            <a:pathLst>
              <a:path h="5996974" w="8397578">
                <a:moveTo>
                  <a:pt x="0" y="0"/>
                </a:moveTo>
                <a:lnTo>
                  <a:pt x="8397578" y="0"/>
                </a:lnTo>
                <a:lnTo>
                  <a:pt x="8397578" y="5996973"/>
                </a:lnTo>
                <a:lnTo>
                  <a:pt x="0" y="5996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898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5750290"/>
            <a:ext cx="8434154" cy="4379657"/>
          </a:xfrm>
          <a:custGeom>
            <a:avLst/>
            <a:gdLst/>
            <a:ahLst/>
            <a:cxnLst/>
            <a:rect r="r" b="b" t="t" l="l"/>
            <a:pathLst>
              <a:path h="4379657" w="8434154">
                <a:moveTo>
                  <a:pt x="0" y="0"/>
                </a:moveTo>
                <a:lnTo>
                  <a:pt x="8434154" y="0"/>
                </a:lnTo>
                <a:lnTo>
                  <a:pt x="8434154" y="4379657"/>
                </a:lnTo>
                <a:lnTo>
                  <a:pt x="0" y="4379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2963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5471" y="1961292"/>
            <a:ext cx="581883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Scans all ports (0-65535)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740235"/>
            <a:ext cx="6376953" cy="63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b="true" sz="36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NMAP -P- 192.168.0.0/20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6973300"/>
            <a:ext cx="9782745" cy="58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  <a:spcBef>
                <a:spcPct val="0"/>
              </a:spcBef>
            </a:pPr>
            <a:r>
              <a:rPr lang="en-US" b="true" sz="33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NMAP -P 22,443,80,3306 192.168.0.0/20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251" y="7659131"/>
            <a:ext cx="5818831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22 - scaning for ssh</a:t>
            </a: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443 - scaning for https</a:t>
            </a: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80 - scaning for http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3306 - scaning mysql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398631" y="6744700"/>
            <a:ext cx="9316154" cy="3336588"/>
            <a:chOff x="0" y="0"/>
            <a:chExt cx="2453637" cy="8787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53637" cy="878772"/>
            </a:xfrm>
            <a:custGeom>
              <a:avLst/>
              <a:gdLst/>
              <a:ahLst/>
              <a:cxnLst/>
              <a:rect r="r" b="b" t="t" l="l"/>
              <a:pathLst>
                <a:path h="878772" w="2453637">
                  <a:moveTo>
                    <a:pt x="42382" y="0"/>
                  </a:moveTo>
                  <a:lnTo>
                    <a:pt x="2411255" y="0"/>
                  </a:lnTo>
                  <a:cubicBezTo>
                    <a:pt x="2422496" y="0"/>
                    <a:pt x="2433276" y="4465"/>
                    <a:pt x="2441224" y="12413"/>
                  </a:cubicBezTo>
                  <a:cubicBezTo>
                    <a:pt x="2449172" y="20362"/>
                    <a:pt x="2453637" y="31142"/>
                    <a:pt x="2453637" y="42382"/>
                  </a:cubicBezTo>
                  <a:lnTo>
                    <a:pt x="2453637" y="836390"/>
                  </a:lnTo>
                  <a:cubicBezTo>
                    <a:pt x="2453637" y="859797"/>
                    <a:pt x="2434662" y="878772"/>
                    <a:pt x="2411255" y="878772"/>
                  </a:cubicBezTo>
                  <a:lnTo>
                    <a:pt x="42382" y="878772"/>
                  </a:lnTo>
                  <a:cubicBezTo>
                    <a:pt x="31142" y="878772"/>
                    <a:pt x="20362" y="874307"/>
                    <a:pt x="12413" y="866359"/>
                  </a:cubicBezTo>
                  <a:cubicBezTo>
                    <a:pt x="4465" y="858410"/>
                    <a:pt x="0" y="847630"/>
                    <a:pt x="0" y="836390"/>
                  </a:cubicBezTo>
                  <a:lnTo>
                    <a:pt x="0" y="42382"/>
                  </a:lnTo>
                  <a:cubicBezTo>
                    <a:pt x="0" y="18975"/>
                    <a:pt x="18975" y="0"/>
                    <a:pt x="42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453637" cy="916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834643" y="9134596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5"/>
                </a:lnTo>
                <a:lnTo>
                  <a:pt x="0" y="60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300" y="4984517"/>
            <a:ext cx="19268374" cy="3126220"/>
            <a:chOff x="0" y="0"/>
            <a:chExt cx="5074798" cy="823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4798" cy="823367"/>
            </a:xfrm>
            <a:custGeom>
              <a:avLst/>
              <a:gdLst/>
              <a:ahLst/>
              <a:cxnLst/>
              <a:rect r="r" b="b" t="t" l="l"/>
              <a:pathLst>
                <a:path h="823367" w="5074798">
                  <a:moveTo>
                    <a:pt x="20492" y="0"/>
                  </a:moveTo>
                  <a:lnTo>
                    <a:pt x="5054307" y="0"/>
                  </a:lnTo>
                  <a:cubicBezTo>
                    <a:pt x="5059741" y="0"/>
                    <a:pt x="5064953" y="2159"/>
                    <a:pt x="5068796" y="6002"/>
                  </a:cubicBezTo>
                  <a:cubicBezTo>
                    <a:pt x="5072639" y="9845"/>
                    <a:pt x="5074798" y="15057"/>
                    <a:pt x="5074798" y="20492"/>
                  </a:cubicBezTo>
                  <a:lnTo>
                    <a:pt x="5074798" y="802875"/>
                  </a:lnTo>
                  <a:cubicBezTo>
                    <a:pt x="5074798" y="814192"/>
                    <a:pt x="5065624" y="823367"/>
                    <a:pt x="5054307" y="823367"/>
                  </a:cubicBezTo>
                  <a:lnTo>
                    <a:pt x="20492" y="823367"/>
                  </a:lnTo>
                  <a:cubicBezTo>
                    <a:pt x="9174" y="823367"/>
                    <a:pt x="0" y="814192"/>
                    <a:pt x="0" y="802875"/>
                  </a:cubicBezTo>
                  <a:lnTo>
                    <a:pt x="0" y="20492"/>
                  </a:lnTo>
                  <a:cubicBezTo>
                    <a:pt x="0" y="9174"/>
                    <a:pt x="9174" y="0"/>
                    <a:pt x="204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74798" cy="861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92054" y="-1636577"/>
            <a:ext cx="20005128" cy="3231785"/>
            <a:chOff x="0" y="0"/>
            <a:chExt cx="5268840" cy="851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8840" cy="851170"/>
            </a:xfrm>
            <a:custGeom>
              <a:avLst/>
              <a:gdLst/>
              <a:ahLst/>
              <a:cxnLst/>
              <a:rect r="r" b="b" t="t" l="l"/>
              <a:pathLst>
                <a:path h="851170" w="5268840">
                  <a:moveTo>
                    <a:pt x="19737" y="0"/>
                  </a:moveTo>
                  <a:lnTo>
                    <a:pt x="5249104" y="0"/>
                  </a:lnTo>
                  <a:cubicBezTo>
                    <a:pt x="5260004" y="0"/>
                    <a:pt x="5268840" y="8836"/>
                    <a:pt x="5268840" y="19737"/>
                  </a:cubicBezTo>
                  <a:lnTo>
                    <a:pt x="5268840" y="831433"/>
                  </a:lnTo>
                  <a:cubicBezTo>
                    <a:pt x="5268840" y="842333"/>
                    <a:pt x="5260004" y="851170"/>
                    <a:pt x="5249104" y="851170"/>
                  </a:cubicBezTo>
                  <a:lnTo>
                    <a:pt x="19737" y="851170"/>
                  </a:lnTo>
                  <a:cubicBezTo>
                    <a:pt x="8836" y="851170"/>
                    <a:pt x="0" y="842333"/>
                    <a:pt x="0" y="831433"/>
                  </a:cubicBezTo>
                  <a:lnTo>
                    <a:pt x="0" y="19737"/>
                  </a:lnTo>
                  <a:cubicBezTo>
                    <a:pt x="0" y="8836"/>
                    <a:pt x="8836" y="0"/>
                    <a:pt x="197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8840" cy="88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16781477" y="-256627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8953" y="5340673"/>
            <a:ext cx="17332015" cy="5264600"/>
          </a:xfrm>
          <a:custGeom>
            <a:avLst/>
            <a:gdLst/>
            <a:ahLst/>
            <a:cxnLst/>
            <a:rect r="r" b="b" t="t" l="l"/>
            <a:pathLst>
              <a:path h="5264600" w="17332015">
                <a:moveTo>
                  <a:pt x="0" y="0"/>
                </a:moveTo>
                <a:lnTo>
                  <a:pt x="17332014" y="0"/>
                </a:lnTo>
                <a:lnTo>
                  <a:pt x="17332014" y="5264599"/>
                </a:lnTo>
                <a:lnTo>
                  <a:pt x="0" y="5264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8339336"/>
            <a:ext cx="962880" cy="146060"/>
            <a:chOff x="0" y="0"/>
            <a:chExt cx="253598" cy="38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598" cy="38468"/>
            </a:xfrm>
            <a:custGeom>
              <a:avLst/>
              <a:gdLst/>
              <a:ahLst/>
              <a:cxnLst/>
              <a:rect r="r" b="b" t="t" l="l"/>
              <a:pathLst>
                <a:path h="38468" w="253598">
                  <a:moveTo>
                    <a:pt x="0" y="0"/>
                  </a:moveTo>
                  <a:lnTo>
                    <a:pt x="253598" y="0"/>
                  </a:lnTo>
                  <a:lnTo>
                    <a:pt x="253598" y="38468"/>
                  </a:lnTo>
                  <a:lnTo>
                    <a:pt x="0" y="38468"/>
                  </a:lnTo>
                  <a:close/>
                </a:path>
              </a:pathLst>
            </a:custGeom>
            <a:solidFill>
              <a:srgbClr val="5457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3598" cy="7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1920" y="2678527"/>
            <a:ext cx="8608589" cy="100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b="true" sz="3613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HYDRA IS A BRUTE-FORCE PASSWORD CRACKING TOOL.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5702" y="1779277"/>
            <a:ext cx="10406134" cy="273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1️⃣ -L userlist.txt →Uses a list of usernames</a:t>
            </a:r>
          </a:p>
          <a:p>
            <a:pPr algn="l">
              <a:lnSpc>
                <a:spcPts val="3673"/>
              </a:lnSpc>
            </a:pPr>
            <a:r>
              <a:rPr lang="en-US" sz="262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2️⃣ -P 1000passwords.txt → Uses a list of passwords</a:t>
            </a:r>
          </a:p>
          <a:p>
            <a:pPr algn="l">
              <a:lnSpc>
                <a:spcPts val="3673"/>
              </a:lnSpc>
            </a:pPr>
            <a:r>
              <a:rPr lang="en-US" sz="262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3️⃣ 192.168.0.1 ssh → Targets 192.168.0.1 on the SSH service.</a:t>
            </a:r>
          </a:p>
          <a:p>
            <a:pPr algn="l">
              <a:lnSpc>
                <a:spcPts val="3673"/>
              </a:lnSpc>
            </a:pPr>
            <a:r>
              <a:rPr lang="en-US" sz="262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4️⃣ -t 4 → Runs 4 parallel login attempts at the same time.</a:t>
            </a:r>
          </a:p>
          <a:p>
            <a:pPr algn="l">
              <a:lnSpc>
                <a:spcPts val="3673"/>
              </a:lnSpc>
            </a:pPr>
            <a:r>
              <a:rPr lang="en-US" sz="262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5️⃣ -w → Waits longer for responses (avoids lockouts).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  <a:r>
              <a:rPr lang="en-US" b="true" sz="262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6️⃣ -o results.txt → Saves the results to results.txt.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920" y="737785"/>
            <a:ext cx="18086080" cy="85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3013" b="true">
                <a:solidFill>
                  <a:srgbClr val="5CE1E6"/>
                </a:solidFill>
                <a:latin typeface="Inter Bold"/>
                <a:ea typeface="Inter Bold"/>
                <a:cs typeface="Inter Bold"/>
                <a:sym typeface="Inter Bold"/>
              </a:rPr>
              <a:t>HYDRA -L USERLIST.TXT -P 1000PASSWORDS.TXT 192.168.0.1 SSH -T 4 -W -O RESULTS.TXT</a:t>
            </a:r>
          </a:p>
          <a:p>
            <a:pPr algn="l">
              <a:lnSpc>
                <a:spcPts val="331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923491" y="-565552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3121" y="8657314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0718" y="8657314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8314" y="8657314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193036"/>
            <a:ext cx="13161463" cy="5343110"/>
          </a:xfrm>
          <a:custGeom>
            <a:avLst/>
            <a:gdLst/>
            <a:ahLst/>
            <a:cxnLst/>
            <a:rect r="r" b="b" t="t" l="l"/>
            <a:pathLst>
              <a:path h="5343110" w="13161463">
                <a:moveTo>
                  <a:pt x="0" y="0"/>
                </a:moveTo>
                <a:lnTo>
                  <a:pt x="13161463" y="0"/>
                </a:lnTo>
                <a:lnTo>
                  <a:pt x="13161463" y="5343111"/>
                </a:lnTo>
                <a:lnTo>
                  <a:pt x="0" y="5343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8997" y="433533"/>
            <a:ext cx="13385109" cy="59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b="true" sz="4113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 USED THE COMMAND </a:t>
            </a:r>
            <a:r>
              <a:rPr lang="en-US" b="true" sz="4113">
                <a:solidFill>
                  <a:srgbClr val="5CE1E6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SSH FOTIMA@192.168.0.106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920" y="1872856"/>
            <a:ext cx="6588554" cy="240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b="true" sz="341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 successfully accessed fotima’s Kali Linux system (192.168.0.106) via SSH and then logged out.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84008" y="1090675"/>
            <a:ext cx="12693329" cy="4656645"/>
          </a:xfrm>
          <a:custGeom>
            <a:avLst/>
            <a:gdLst/>
            <a:ahLst/>
            <a:cxnLst/>
            <a:rect r="r" b="b" t="t" l="l"/>
            <a:pathLst>
              <a:path h="4656645" w="12693329">
                <a:moveTo>
                  <a:pt x="0" y="0"/>
                </a:moveTo>
                <a:lnTo>
                  <a:pt x="12693329" y="0"/>
                </a:lnTo>
                <a:lnTo>
                  <a:pt x="12693329" y="4656645"/>
                </a:lnTo>
                <a:lnTo>
                  <a:pt x="0" y="465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72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161463" y="3476218"/>
            <a:ext cx="962880" cy="146060"/>
            <a:chOff x="0" y="0"/>
            <a:chExt cx="253598" cy="38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598" cy="38468"/>
            </a:xfrm>
            <a:custGeom>
              <a:avLst/>
              <a:gdLst/>
              <a:ahLst/>
              <a:cxnLst/>
              <a:rect r="r" b="b" t="t" l="l"/>
              <a:pathLst>
                <a:path h="38468" w="253598">
                  <a:moveTo>
                    <a:pt x="0" y="0"/>
                  </a:moveTo>
                  <a:lnTo>
                    <a:pt x="253598" y="0"/>
                  </a:lnTo>
                  <a:lnTo>
                    <a:pt x="253598" y="38468"/>
                  </a:lnTo>
                  <a:lnTo>
                    <a:pt x="0" y="38468"/>
                  </a:lnTo>
                  <a:close/>
                </a:path>
              </a:pathLst>
            </a:custGeom>
            <a:solidFill>
              <a:srgbClr val="5457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3598" cy="7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1504" y="-605755"/>
            <a:ext cx="8747469" cy="4924581"/>
            <a:chOff x="0" y="0"/>
            <a:chExt cx="2303860" cy="1297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860" cy="1297009"/>
            </a:xfrm>
            <a:custGeom>
              <a:avLst/>
              <a:gdLst/>
              <a:ahLst/>
              <a:cxnLst/>
              <a:rect r="r" b="b" t="t" l="l"/>
              <a:pathLst>
                <a:path h="1297009" w="2303860">
                  <a:moveTo>
                    <a:pt x="45137" y="0"/>
                  </a:moveTo>
                  <a:lnTo>
                    <a:pt x="2258723" y="0"/>
                  </a:lnTo>
                  <a:cubicBezTo>
                    <a:pt x="2270694" y="0"/>
                    <a:pt x="2282175" y="4756"/>
                    <a:pt x="2290640" y="13220"/>
                  </a:cubicBezTo>
                  <a:cubicBezTo>
                    <a:pt x="2299105" y="21685"/>
                    <a:pt x="2303860" y="33166"/>
                    <a:pt x="2303860" y="45137"/>
                  </a:cubicBezTo>
                  <a:lnTo>
                    <a:pt x="2303860" y="1251872"/>
                  </a:lnTo>
                  <a:cubicBezTo>
                    <a:pt x="2303860" y="1263843"/>
                    <a:pt x="2299105" y="1275324"/>
                    <a:pt x="2290640" y="1283788"/>
                  </a:cubicBezTo>
                  <a:cubicBezTo>
                    <a:pt x="2282175" y="1292253"/>
                    <a:pt x="2270694" y="1297009"/>
                    <a:pt x="2258723" y="1297009"/>
                  </a:cubicBezTo>
                  <a:lnTo>
                    <a:pt x="45137" y="1297009"/>
                  </a:lnTo>
                  <a:cubicBezTo>
                    <a:pt x="20209" y="1297009"/>
                    <a:pt x="0" y="1276800"/>
                    <a:pt x="0" y="1251872"/>
                  </a:cubicBezTo>
                  <a:lnTo>
                    <a:pt x="0" y="45137"/>
                  </a:lnTo>
                  <a:cubicBezTo>
                    <a:pt x="0" y="33166"/>
                    <a:pt x="4756" y="21685"/>
                    <a:pt x="13220" y="13220"/>
                  </a:cubicBezTo>
                  <a:cubicBezTo>
                    <a:pt x="21685" y="4756"/>
                    <a:pt x="33166" y="0"/>
                    <a:pt x="45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860" cy="133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18825"/>
            <a:ext cx="16230600" cy="5968175"/>
            <a:chOff x="0" y="0"/>
            <a:chExt cx="4274726" cy="1571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571865"/>
            </a:xfrm>
            <a:custGeom>
              <a:avLst/>
              <a:gdLst/>
              <a:ahLst/>
              <a:cxnLst/>
              <a:rect r="r" b="b" t="t" l="l"/>
              <a:pathLst>
                <a:path h="157186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47538"/>
                  </a:lnTo>
                  <a:cubicBezTo>
                    <a:pt x="4274726" y="1560973"/>
                    <a:pt x="4263834" y="1571865"/>
                    <a:pt x="4250399" y="1571865"/>
                  </a:cubicBezTo>
                  <a:lnTo>
                    <a:pt x="24327" y="1571865"/>
                  </a:lnTo>
                  <a:cubicBezTo>
                    <a:pt x="10891" y="1571865"/>
                    <a:pt x="0" y="1560973"/>
                    <a:pt x="0" y="15475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609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7111656" y="-596447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561930"/>
            <a:ext cx="10104044" cy="5216213"/>
          </a:xfrm>
          <a:custGeom>
            <a:avLst/>
            <a:gdLst/>
            <a:ahLst/>
            <a:cxnLst/>
            <a:rect r="r" b="b" t="t" l="l"/>
            <a:pathLst>
              <a:path h="5216213" w="10104044">
                <a:moveTo>
                  <a:pt x="0" y="0"/>
                </a:moveTo>
                <a:lnTo>
                  <a:pt x="10104044" y="0"/>
                </a:lnTo>
                <a:lnTo>
                  <a:pt x="10104044" y="5216212"/>
                </a:lnTo>
                <a:lnTo>
                  <a:pt x="0" y="521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85965" y="-204298"/>
            <a:ext cx="10102035" cy="5347798"/>
          </a:xfrm>
          <a:custGeom>
            <a:avLst/>
            <a:gdLst/>
            <a:ahLst/>
            <a:cxnLst/>
            <a:rect r="r" b="b" t="t" l="l"/>
            <a:pathLst>
              <a:path h="5347798" w="10102035">
                <a:moveTo>
                  <a:pt x="0" y="0"/>
                </a:moveTo>
                <a:lnTo>
                  <a:pt x="10102035" y="0"/>
                </a:lnTo>
                <a:lnTo>
                  <a:pt x="10102035" y="5347798"/>
                </a:lnTo>
                <a:lnTo>
                  <a:pt x="0" y="5347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0" r="0" b="-53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92746" y="5561930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2054" y="597553"/>
            <a:ext cx="6789602" cy="34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3"/>
              </a:lnSpc>
            </a:pPr>
            <a:r>
              <a:rPr lang="en-US" b="true" sz="4084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 TRIED TO ACCESS THIS MIKROTIK SWOS LITE USING THE IP ADDRESS IN A BROWSER. BECAUSE HTTP PORT 80 WAS OPEN.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10945" y="-218270"/>
            <a:ext cx="11634107" cy="2832675"/>
            <a:chOff x="0" y="0"/>
            <a:chExt cx="3064127" cy="746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4127" cy="746054"/>
            </a:xfrm>
            <a:custGeom>
              <a:avLst/>
              <a:gdLst/>
              <a:ahLst/>
              <a:cxnLst/>
              <a:rect r="r" b="b" t="t" l="l"/>
              <a:pathLst>
                <a:path h="746054" w="3064127">
                  <a:moveTo>
                    <a:pt x="33938" y="0"/>
                  </a:moveTo>
                  <a:lnTo>
                    <a:pt x="3030189" y="0"/>
                  </a:lnTo>
                  <a:cubicBezTo>
                    <a:pt x="3039190" y="0"/>
                    <a:pt x="3047822" y="3576"/>
                    <a:pt x="3054187" y="9940"/>
                  </a:cubicBezTo>
                  <a:cubicBezTo>
                    <a:pt x="3060551" y="16305"/>
                    <a:pt x="3064127" y="24937"/>
                    <a:pt x="3064127" y="33938"/>
                  </a:cubicBezTo>
                  <a:lnTo>
                    <a:pt x="3064127" y="712116"/>
                  </a:lnTo>
                  <a:cubicBezTo>
                    <a:pt x="3064127" y="730860"/>
                    <a:pt x="3048932" y="746054"/>
                    <a:pt x="3030189" y="746054"/>
                  </a:cubicBezTo>
                  <a:lnTo>
                    <a:pt x="33938" y="746054"/>
                  </a:lnTo>
                  <a:cubicBezTo>
                    <a:pt x="15195" y="746054"/>
                    <a:pt x="0" y="730860"/>
                    <a:pt x="0" y="712116"/>
                  </a:cubicBezTo>
                  <a:lnTo>
                    <a:pt x="0" y="33938"/>
                  </a:lnTo>
                  <a:cubicBezTo>
                    <a:pt x="0" y="15195"/>
                    <a:pt x="15195" y="0"/>
                    <a:pt x="33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64127" cy="784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2577" y="2920661"/>
            <a:ext cx="17445218" cy="8683704"/>
            <a:chOff x="0" y="0"/>
            <a:chExt cx="4594625" cy="2287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94625" cy="2287066"/>
            </a:xfrm>
            <a:custGeom>
              <a:avLst/>
              <a:gdLst/>
              <a:ahLst/>
              <a:cxnLst/>
              <a:rect r="r" b="b" t="t" l="l"/>
              <a:pathLst>
                <a:path h="2287066" w="4594625">
                  <a:moveTo>
                    <a:pt x="22633" y="0"/>
                  </a:moveTo>
                  <a:lnTo>
                    <a:pt x="4571992" y="0"/>
                  </a:lnTo>
                  <a:cubicBezTo>
                    <a:pt x="4577995" y="0"/>
                    <a:pt x="4583752" y="2385"/>
                    <a:pt x="4587996" y="6629"/>
                  </a:cubicBezTo>
                  <a:cubicBezTo>
                    <a:pt x="4592241" y="10874"/>
                    <a:pt x="4594625" y="16630"/>
                    <a:pt x="4594625" y="22633"/>
                  </a:cubicBezTo>
                  <a:lnTo>
                    <a:pt x="4594625" y="2264433"/>
                  </a:lnTo>
                  <a:cubicBezTo>
                    <a:pt x="4594625" y="2270436"/>
                    <a:pt x="4592241" y="2276193"/>
                    <a:pt x="4587996" y="2280437"/>
                  </a:cubicBezTo>
                  <a:cubicBezTo>
                    <a:pt x="4583752" y="2284682"/>
                    <a:pt x="4577995" y="2287066"/>
                    <a:pt x="4571992" y="2287066"/>
                  </a:cubicBezTo>
                  <a:lnTo>
                    <a:pt x="22633" y="2287066"/>
                  </a:lnTo>
                  <a:cubicBezTo>
                    <a:pt x="16630" y="2287066"/>
                    <a:pt x="10874" y="2284682"/>
                    <a:pt x="6629" y="2280437"/>
                  </a:cubicBezTo>
                  <a:cubicBezTo>
                    <a:pt x="2385" y="2276193"/>
                    <a:pt x="0" y="2270436"/>
                    <a:pt x="0" y="2264433"/>
                  </a:cubicBezTo>
                  <a:lnTo>
                    <a:pt x="0" y="22633"/>
                  </a:lnTo>
                  <a:cubicBezTo>
                    <a:pt x="0" y="16630"/>
                    <a:pt x="2385" y="10874"/>
                    <a:pt x="6629" y="6629"/>
                  </a:cubicBezTo>
                  <a:cubicBezTo>
                    <a:pt x="10874" y="2385"/>
                    <a:pt x="16630" y="0"/>
                    <a:pt x="22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94625" cy="2325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83121" y="8657314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0718" y="8657314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5" y="0"/>
                </a:lnTo>
                <a:lnTo>
                  <a:pt x="600985" y="600986"/>
                </a:lnTo>
                <a:lnTo>
                  <a:pt x="0" y="60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184" y="897575"/>
            <a:ext cx="600986" cy="600986"/>
          </a:xfrm>
          <a:custGeom>
            <a:avLst/>
            <a:gdLst/>
            <a:ahLst/>
            <a:cxnLst/>
            <a:rect r="r" b="b" t="t" l="l"/>
            <a:pathLst>
              <a:path h="600986" w="600986">
                <a:moveTo>
                  <a:pt x="0" y="0"/>
                </a:moveTo>
                <a:lnTo>
                  <a:pt x="600986" y="0"/>
                </a:lnTo>
                <a:lnTo>
                  <a:pt x="600986" y="600985"/>
                </a:lnTo>
                <a:lnTo>
                  <a:pt x="0" y="60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969576" y="-598732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7483939" y="7816805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00677" y="3200496"/>
            <a:ext cx="14421026" cy="7697223"/>
          </a:xfrm>
          <a:custGeom>
            <a:avLst/>
            <a:gdLst/>
            <a:ahLst/>
            <a:cxnLst/>
            <a:rect r="r" b="b" t="t" l="l"/>
            <a:pathLst>
              <a:path h="7697223" w="14421026">
                <a:moveTo>
                  <a:pt x="0" y="0"/>
                </a:moveTo>
                <a:lnTo>
                  <a:pt x="14421026" y="0"/>
                </a:lnTo>
                <a:lnTo>
                  <a:pt x="14421026" y="7697223"/>
                </a:lnTo>
                <a:lnTo>
                  <a:pt x="0" y="769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62470" y="592378"/>
            <a:ext cx="10882582" cy="164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4"/>
              </a:lnSpc>
            </a:pPr>
            <a:r>
              <a:rPr lang="en-US" b="true" sz="3913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 ACCESSED THE TVT FACE RECOGNITION SYSTEM BY THE LOCAL NETWORK USING HTTP (PORT 80) AT 192.168.4.201.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DAGht1kqc38</dc:identifier>
  <dcterms:modified xsi:type="dcterms:W3CDTF">2011-08-01T06:04:30Z</dcterms:modified>
  <cp:revision>1</cp:revision>
  <dc:title>cyber security</dc:title>
</cp:coreProperties>
</file>